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53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4272BE-B442-36F2-F4F0-D40D74879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1A9F6E-1281-D422-1BBD-58AF02773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9896EE-2767-15D4-3AE8-F7A5E2EFA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D5F-6290-4E82-8F5A-0CE92EB4E38B}" type="datetimeFigureOut">
              <a:rPr lang="fr-CA" smtClean="0"/>
              <a:t>2025-03-29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DE6971-4879-AF00-9498-D0933222A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10DD22-652C-2F21-C5BD-7932A2D5B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E031-9945-4D4D-8CD9-BACC7BAC50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4483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E03804-73C0-7435-4060-951FC8CEC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F57D257-E2E6-2A89-361A-478752262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95F835-F3A6-C530-DC3C-F27A97C3F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D5F-6290-4E82-8F5A-0CE92EB4E38B}" type="datetimeFigureOut">
              <a:rPr lang="fr-CA" smtClean="0"/>
              <a:t>2025-03-29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712FE4-8731-F648-3B10-7936644CB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679159-D03D-98F9-97BB-E80463898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E031-9945-4D4D-8CD9-BACC7BAC50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26035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C2DE61C-6C70-6F34-C51A-FF36907581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ECE1BA-166A-C69A-0F2E-DD616EB25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828037-1F19-E78F-9095-66999278F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D5F-6290-4E82-8F5A-0CE92EB4E38B}" type="datetimeFigureOut">
              <a:rPr lang="fr-CA" smtClean="0"/>
              <a:t>2025-03-29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162435-01F7-D728-9723-380F7C21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C47A39-BDB1-31D7-BBDD-A18F3270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E031-9945-4D4D-8CD9-BACC7BAC50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502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CF68CD-B684-43C6-52AB-97117F519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C12947-D05B-11C1-CE57-C99B10BBF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5A0380-5B30-1402-B88F-0F3218302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D5F-6290-4E82-8F5A-0CE92EB4E38B}" type="datetimeFigureOut">
              <a:rPr lang="fr-CA" smtClean="0"/>
              <a:t>2025-03-29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E3E37E-D535-0D10-8D28-2F2E3BD67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2011FD-D49E-DD68-A0CB-E04D918C3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E031-9945-4D4D-8CD9-BACC7BAC50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6467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A930DD-110D-51E8-9896-7D9383B6E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BF9CB2-4B07-E320-F1F9-B6B65E8A7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8C8F1E-221F-B5A4-0734-50F49E8E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D5F-6290-4E82-8F5A-0CE92EB4E38B}" type="datetimeFigureOut">
              <a:rPr lang="fr-CA" smtClean="0"/>
              <a:t>2025-03-29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258C49-EA71-0B01-86D9-001FDB96F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6251AE-8209-E572-3E20-6D6BE60CF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E031-9945-4D4D-8CD9-BACC7BAC50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061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B874-16EA-8965-3F8E-BAB6AD339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524629-A7FC-7200-5B94-C2C422EFFB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53395CF-139D-8EC7-B05A-06A534D54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2ED6E7-B220-8CAA-DAAD-C34C93338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D5F-6290-4E82-8F5A-0CE92EB4E38B}" type="datetimeFigureOut">
              <a:rPr lang="fr-CA" smtClean="0"/>
              <a:t>2025-03-29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418D74-DE2C-0459-1026-3A65AA069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41925EE-7EA8-5C79-691E-E8F30529D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E031-9945-4D4D-8CD9-BACC7BAC50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614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94AFFD-15D4-F5D3-1E16-1D03CB93F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26BAE4-AFB9-A6D6-A4F2-17A4951C8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8CF1FD-28F3-B4BB-98B0-67C328191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511952A-3354-141A-3415-439C06E27E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0009B23-B055-4C4A-9E1B-168729694D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B7A93E1-E1EF-9A78-9BCF-A3A04A89C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D5F-6290-4E82-8F5A-0CE92EB4E38B}" type="datetimeFigureOut">
              <a:rPr lang="fr-CA" smtClean="0"/>
              <a:t>2025-03-29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F84CAD1-952C-9DB7-1D71-42EB47D01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A7DDF15-F8D2-A195-16A6-F8C706B20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E031-9945-4D4D-8CD9-BACC7BAC50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376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0303FD-4EF7-6D9B-29A7-9C0F5489C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E897109-E880-6EF0-AEB4-AD8CCBC57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D5F-6290-4E82-8F5A-0CE92EB4E38B}" type="datetimeFigureOut">
              <a:rPr lang="fr-CA" smtClean="0"/>
              <a:t>2025-03-29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8657E1F-217A-B83E-1ECA-9ECB8F415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848D650-D33B-544B-CE5F-90D6226F5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E031-9945-4D4D-8CD9-BACC7BAC50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96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06DEFA7-2675-2D9C-5CE2-4222A6B64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D5F-6290-4E82-8F5A-0CE92EB4E38B}" type="datetimeFigureOut">
              <a:rPr lang="fr-CA" smtClean="0"/>
              <a:t>2025-03-29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C074056-EE15-77BE-BE69-CA512A5EF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3A69710-D97A-6B80-D219-F0A700F9D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E031-9945-4D4D-8CD9-BACC7BAC50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670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EB4665-0777-FCDC-7C53-47210777A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E63A39-56D0-000C-4B75-114CBBE02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92EE27-3DDE-E08B-BAF3-167B80ED5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B7CEF5-A563-2456-9EFC-B3B962F24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D5F-6290-4E82-8F5A-0CE92EB4E38B}" type="datetimeFigureOut">
              <a:rPr lang="fr-CA" smtClean="0"/>
              <a:t>2025-03-29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74C847-C832-2E82-D114-AD8DFF8C4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5A993A-8952-C001-686D-13737EDE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E031-9945-4D4D-8CD9-BACC7BAC50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7341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E55409-2587-1370-2EBA-F058D9F14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7DD290A-0539-4319-0576-4F48860EB8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D13BEB9-D373-7B78-9DE7-EEDAA8C3C0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35C795-E2CE-5E61-0EA5-754208E3A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D5F-6290-4E82-8F5A-0CE92EB4E38B}" type="datetimeFigureOut">
              <a:rPr lang="fr-CA" smtClean="0"/>
              <a:t>2025-03-29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27B3D0-FC50-E8E6-4028-42F8145FD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532D4E-0CBE-AA9B-3B6A-92872B5CC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E031-9945-4D4D-8CD9-BACC7BAC50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766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84ADF31-3851-0EF3-1CDB-580F62114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11229C-9881-F0AA-4249-AEFB2B2BB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60DE14-4034-98C2-ABF1-0D9260F27E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DC1D5F-6290-4E82-8F5A-0CE92EB4E38B}" type="datetimeFigureOut">
              <a:rPr lang="fr-CA" smtClean="0"/>
              <a:t>2025-03-29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26E623-AA63-3A78-9535-14B014B57B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837AE7-9A0D-2FC7-0AFB-BF065F7177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FEE031-9945-4D4D-8CD9-BACC7BAC50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52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BDB975F-C0D3-B529-8824-66C7C981F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fr-FR" sz="4800">
                <a:solidFill>
                  <a:srgbClr val="FFFFFF"/>
                </a:solidFill>
              </a:rPr>
              <a:t>Les fondements de la Vie chrétienne</a:t>
            </a:r>
            <a:endParaRPr lang="fr-CA" sz="4800">
              <a:solidFill>
                <a:srgbClr val="FFFFFF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E534F5-88E1-D031-ECDB-5F494E22D4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fr-FR">
                <a:solidFill>
                  <a:srgbClr val="FFFFFF"/>
                </a:solidFill>
              </a:rPr>
              <a:t>Formation de base pour nouveaux chrétiens évangéliques</a:t>
            </a:r>
            <a:endParaRPr lang="fr-CA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7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1323933-6B58-95BC-6BBB-F0319FADE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fr-FR" sz="4000">
                <a:solidFill>
                  <a:srgbClr val="FFFFFF"/>
                </a:solidFill>
              </a:rPr>
              <a:t>A la fin de la formation...</a:t>
            </a:r>
            <a:endParaRPr lang="fr-CA" sz="4000">
              <a:solidFill>
                <a:srgbClr val="FFFFFF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F4C060-5780-1019-0D70-A2E731008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pPr>
              <a:spcAft>
                <a:spcPts val="1800"/>
              </a:spcAft>
            </a:pPr>
            <a:r>
              <a:rPr lang="fr-FR" sz="2000" dirty="0"/>
              <a:t>Vous recevrez un certificat de formation de base.</a:t>
            </a:r>
          </a:p>
          <a:p>
            <a:pPr>
              <a:spcAft>
                <a:spcPts val="1800"/>
              </a:spcAft>
            </a:pPr>
            <a:r>
              <a:rPr lang="fr-FR" sz="2000" dirty="0"/>
              <a:t>Vous serez prêt(e) à passer au niveau intermédiaire.</a:t>
            </a:r>
          </a:p>
          <a:p>
            <a:r>
              <a:rPr lang="fr-FR" sz="2000" dirty="0"/>
              <a:t>Et surtout : </a:t>
            </a:r>
          </a:p>
          <a:p>
            <a:pPr lvl="1"/>
            <a:r>
              <a:rPr lang="fr-FR" sz="2000" dirty="0"/>
              <a:t>vous aurez posé des bases solides pour une vie chrétienne épanouie.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189549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635B25B-C7A9-539F-685A-1BAF7160B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fr-CA" sz="4000">
                <a:solidFill>
                  <a:srgbClr val="FFFFFF"/>
                </a:solidFill>
              </a:rPr>
              <a:t>Pourquoi suivre cette formation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C48E64-F2C2-46C8-9541-BCF357D87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pPr>
              <a:spcAft>
                <a:spcPts val="1800"/>
              </a:spcAft>
            </a:pPr>
            <a:r>
              <a:rPr lang="fr-FR" sz="2000" dirty="0"/>
              <a:t>Vous avez commencé une nouvelle vie avec Jésus-Christ. </a:t>
            </a:r>
          </a:p>
          <a:p>
            <a:pPr>
              <a:spcAft>
                <a:spcPts val="1800"/>
              </a:spcAft>
            </a:pPr>
            <a:r>
              <a:rPr lang="fr-FR" sz="2000" dirty="0"/>
              <a:t>Cette formation vous aidera à poser des bases solides pour votre foi.</a:t>
            </a:r>
          </a:p>
          <a:p>
            <a:pPr>
              <a:spcAft>
                <a:spcPts val="1800"/>
              </a:spcAft>
            </a:pPr>
            <a:r>
              <a:rPr lang="fr-FR" sz="2000" dirty="0"/>
              <a:t>Elle vous aidera à grandir dans votre relation avec Dieu.</a:t>
            </a:r>
          </a:p>
          <a:p>
            <a:pPr>
              <a:spcAft>
                <a:spcPts val="1800"/>
              </a:spcAft>
            </a:pPr>
            <a:r>
              <a:rPr lang="fr-FR" sz="2000" dirty="0"/>
              <a:t>Elle vous aidera à marcher chaque jour selon Sa Parole.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42502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63C1DAB-6B1A-3320-4021-5BAE3A1A1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fr-CA" sz="4000">
                <a:solidFill>
                  <a:srgbClr val="FFFFFF"/>
                </a:solidFill>
              </a:rPr>
              <a:t>But &amp; Objectifs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77EF81-1DE4-700D-B4AA-57110D5E5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fr-FR" sz="2000" dirty="0"/>
              <a:t>But : </a:t>
            </a:r>
          </a:p>
          <a:p>
            <a:pPr lvl="1"/>
            <a:r>
              <a:rPr lang="fr-FR" sz="2000" dirty="0"/>
              <a:t>Poser les bases de la foi chrétienne selon la Bible.</a:t>
            </a:r>
          </a:p>
          <a:p>
            <a:pPr lvl="1"/>
            <a:endParaRPr lang="fr-FR" sz="2000" dirty="0"/>
          </a:p>
          <a:p>
            <a:r>
              <a:rPr lang="fr-FR" sz="2000" dirty="0"/>
              <a:t>Objectifs </a:t>
            </a:r>
          </a:p>
          <a:p>
            <a:pPr lvl="1"/>
            <a:r>
              <a:rPr lang="fr-FR" sz="2000" dirty="0"/>
              <a:t>Comprendre la nouvelle naissance</a:t>
            </a:r>
          </a:p>
          <a:p>
            <a:pPr lvl="1"/>
            <a:r>
              <a:rPr lang="fr-FR" sz="2000" dirty="0"/>
              <a:t>Nourrir sa relation avec Dieu.</a:t>
            </a:r>
          </a:p>
          <a:p>
            <a:pPr lvl="1"/>
            <a:r>
              <a:rPr lang="fr-FR" sz="2000" dirty="0"/>
              <a:t>Vivre une vie transformée.</a:t>
            </a:r>
          </a:p>
          <a:p>
            <a:pPr lvl="1"/>
            <a:r>
              <a:rPr lang="fr-FR" sz="2000" dirty="0"/>
              <a:t>Pratiquer et partager l’Évangile.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346124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9DDB1A0-D549-BC2F-FC68-7CCA6D311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fr-CA" sz="4000">
                <a:solidFill>
                  <a:srgbClr val="FFFFFF"/>
                </a:solidFill>
              </a:rPr>
              <a:t>Prédispositions &amp; Matériel requis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DC0DE1-518C-323B-BFBA-F706A0522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fr-FR" sz="2000" dirty="0"/>
              <a:t>Être un nouveau chrétien.</a:t>
            </a:r>
          </a:p>
          <a:p>
            <a:endParaRPr lang="fr-FR" sz="2000" dirty="0"/>
          </a:p>
          <a:p>
            <a:r>
              <a:rPr lang="fr-FR" sz="2000" dirty="0"/>
              <a:t>Désirer marcher avec Dieu.</a:t>
            </a:r>
          </a:p>
          <a:p>
            <a:endParaRPr lang="fr-FR" sz="2000" dirty="0"/>
          </a:p>
          <a:p>
            <a:r>
              <a:rPr lang="fr-FR" sz="2000" dirty="0"/>
              <a:t>Matériel :</a:t>
            </a:r>
          </a:p>
          <a:p>
            <a:pPr lvl="1"/>
            <a:r>
              <a:rPr lang="fr-FR" sz="2000" dirty="0"/>
              <a:t>Bible (version claire).</a:t>
            </a:r>
          </a:p>
          <a:p>
            <a:pPr lvl="1"/>
            <a:r>
              <a:rPr lang="fr-FR" sz="2000" dirty="0"/>
              <a:t>Carnet de notes.</a:t>
            </a:r>
          </a:p>
          <a:p>
            <a:pPr lvl="1"/>
            <a:r>
              <a:rPr lang="fr-FR" sz="2000" dirty="0"/>
              <a:t>Connexion Internet.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362382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3BA851A-341D-AF4E-9E64-FE8E7681D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fr-FR" sz="4000">
                <a:solidFill>
                  <a:srgbClr val="FFFFFF"/>
                </a:solidFill>
              </a:rPr>
              <a:t>Une formation, pas seulement un cours !</a:t>
            </a:r>
            <a:endParaRPr lang="fr-CA" sz="4000">
              <a:solidFill>
                <a:srgbClr val="FFFFFF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6E123F-59F4-A5FF-10F1-6755642BD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pPr>
              <a:spcAft>
                <a:spcPts val="1800"/>
              </a:spcAft>
            </a:pPr>
            <a:r>
              <a:rPr lang="fr-FR" sz="2000" dirty="0"/>
              <a:t>Ce que vous apprenez doit être mis en pratique.</a:t>
            </a:r>
          </a:p>
          <a:p>
            <a:pPr>
              <a:spcAft>
                <a:spcPts val="1800"/>
              </a:spcAft>
            </a:pPr>
            <a:r>
              <a:rPr lang="fr-FR" sz="2000" dirty="0"/>
              <a:t>Chaque semaine, vous êtes invité(e) à vivre, expérimenter et appliquer les enseignements dans votre quotidien.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164512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1A0A0F0-CE93-ED71-CB21-B673C3168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fr-CA" sz="4000">
                <a:solidFill>
                  <a:srgbClr val="FFFFFF"/>
                </a:solidFill>
              </a:rPr>
              <a:t>Semaine 1 &amp;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C563EF-C283-19F7-8682-3038182EC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fr-FR" sz="2000" dirty="0"/>
              <a:t> </a:t>
            </a:r>
            <a:r>
              <a:rPr lang="fr-FR" sz="2000" b="1" dirty="0"/>
              <a:t>Cours 1 : </a:t>
            </a:r>
            <a:r>
              <a:rPr lang="fr-FR" sz="2000" dirty="0"/>
              <a:t>La Nouvelle naissance</a:t>
            </a:r>
          </a:p>
          <a:p>
            <a:pPr lvl="1"/>
            <a:r>
              <a:rPr lang="fr-FR" sz="2000" dirty="0"/>
              <a:t>Jean 3.3-8 </a:t>
            </a:r>
          </a:p>
          <a:p>
            <a:pPr lvl="1"/>
            <a:r>
              <a:rPr lang="fr-FR" sz="2000" dirty="0"/>
              <a:t>2 Corinthiens 5.17</a:t>
            </a:r>
          </a:p>
          <a:p>
            <a:pPr lvl="1"/>
            <a:r>
              <a:rPr lang="fr-FR" sz="2000" dirty="0"/>
              <a:t>Témoignage.</a:t>
            </a:r>
          </a:p>
          <a:p>
            <a:pPr lvl="1"/>
            <a:r>
              <a:rPr lang="fr-FR" sz="2000" dirty="0"/>
              <a:t>Enseignement.</a:t>
            </a:r>
          </a:p>
          <a:p>
            <a:pPr lvl="1"/>
            <a:endParaRPr lang="fr-FR" sz="2000" dirty="0"/>
          </a:p>
          <a:p>
            <a:pPr marL="228600" lvl="1">
              <a:spcBef>
                <a:spcPts val="1000"/>
              </a:spcBef>
            </a:pPr>
            <a:r>
              <a:rPr lang="fr-FR" sz="2000" dirty="0"/>
              <a:t>Semaine 2 (en ligne)</a:t>
            </a:r>
          </a:p>
          <a:p>
            <a:pPr marL="685800" lvl="2">
              <a:spcBef>
                <a:spcPts val="1000"/>
              </a:spcBef>
            </a:pPr>
            <a:r>
              <a:rPr lang="fr-FR" dirty="0"/>
              <a:t>Quiz.</a:t>
            </a:r>
          </a:p>
          <a:p>
            <a:pPr marL="685800" lvl="2">
              <a:spcBef>
                <a:spcPts val="1000"/>
              </a:spcBef>
            </a:pPr>
            <a:r>
              <a:rPr lang="fr-FR" dirty="0"/>
              <a:t>Rédaction témoignage.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9778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C5B8E47-084F-CB04-697C-7B2186C10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fr-CA" sz="4000">
                <a:solidFill>
                  <a:srgbClr val="FFFFFF"/>
                </a:solidFill>
              </a:rPr>
              <a:t>Semaine 3 &amp; 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6865D9-F502-83D2-9737-3741F6A1A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fr-FR" sz="2000" b="1" dirty="0"/>
              <a:t>Cours 2 :</a:t>
            </a:r>
            <a:r>
              <a:rPr lang="fr-FR" sz="2000" dirty="0"/>
              <a:t> La Bible, Parole de Dieu.</a:t>
            </a:r>
          </a:p>
          <a:p>
            <a:pPr lvl="1"/>
            <a:r>
              <a:rPr lang="fr-FR" sz="2000" dirty="0"/>
              <a:t>2 Tim. 3:16-17</a:t>
            </a:r>
          </a:p>
          <a:p>
            <a:pPr lvl="1"/>
            <a:r>
              <a:rPr lang="fr-FR" sz="2000" dirty="0"/>
              <a:t>Comment lire la Bible.</a:t>
            </a:r>
          </a:p>
          <a:p>
            <a:endParaRPr lang="fr-FR" sz="2000" dirty="0"/>
          </a:p>
          <a:p>
            <a:r>
              <a:rPr lang="fr-FR" sz="2000" dirty="0"/>
              <a:t>Semaine 4 (en ligne).</a:t>
            </a:r>
          </a:p>
          <a:p>
            <a:pPr lvl="1"/>
            <a:r>
              <a:rPr lang="fr-FR" sz="2000" dirty="0"/>
              <a:t>Quiz.</a:t>
            </a:r>
          </a:p>
          <a:p>
            <a:pPr lvl="1"/>
            <a:r>
              <a:rPr lang="fr-FR" sz="2000" dirty="0"/>
              <a:t>Journal de lecture.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15622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F4CAD0E-D8E1-627E-7C14-5865C160F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fr-CA" sz="4000">
                <a:solidFill>
                  <a:srgbClr val="FFFFFF"/>
                </a:solidFill>
              </a:rPr>
              <a:t>Semaine 5 &amp; 6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D64EC9-4E73-BFE8-BA1B-64836754F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fr-FR" sz="2000" b="1" dirty="0"/>
              <a:t>Cours 3 : </a:t>
            </a:r>
            <a:r>
              <a:rPr lang="fr-FR" sz="2000" dirty="0"/>
              <a:t>La prière et l’intimité avec Dieu.</a:t>
            </a:r>
          </a:p>
          <a:p>
            <a:pPr lvl="1"/>
            <a:r>
              <a:rPr lang="fr-FR" sz="2000" dirty="0"/>
              <a:t>Matthieu 6.</a:t>
            </a:r>
          </a:p>
          <a:p>
            <a:pPr lvl="1"/>
            <a:r>
              <a:rPr lang="fr-FR" sz="2000" dirty="0"/>
              <a:t>Philippiens 4.</a:t>
            </a:r>
          </a:p>
          <a:p>
            <a:pPr lvl="1"/>
            <a:r>
              <a:rPr lang="fr-FR" sz="2000" dirty="0"/>
              <a:t>Expérience de prière.</a:t>
            </a:r>
          </a:p>
          <a:p>
            <a:endParaRPr lang="fr-FR" sz="2000" dirty="0"/>
          </a:p>
          <a:p>
            <a:r>
              <a:rPr lang="fr-FR" sz="2000" dirty="0"/>
              <a:t>Semaine 6 (en ligne).</a:t>
            </a:r>
          </a:p>
          <a:p>
            <a:pPr lvl="1"/>
            <a:r>
              <a:rPr lang="fr-FR" sz="2000" dirty="0"/>
              <a:t>Quiz.</a:t>
            </a:r>
          </a:p>
          <a:p>
            <a:pPr lvl="1"/>
            <a:r>
              <a:rPr lang="fr-FR" sz="2000" dirty="0"/>
              <a:t>Prière personnelle.	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253124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7B09C9F-44FF-3C9B-3F44-03509C443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fr-CA" sz="4000">
                <a:solidFill>
                  <a:srgbClr val="FFFFFF"/>
                </a:solidFill>
              </a:rPr>
              <a:t>Semaine 7 &amp; 8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E3D99E-1597-7B1B-6366-1764012AB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fr-FR" sz="2000" b="1" dirty="0"/>
              <a:t>Cours 4 :</a:t>
            </a:r>
            <a:r>
              <a:rPr lang="fr-FR" sz="2000" dirty="0"/>
              <a:t> Vivre une vie transformée.</a:t>
            </a:r>
          </a:p>
          <a:p>
            <a:pPr lvl="1"/>
            <a:r>
              <a:rPr lang="fr-FR" sz="2000" dirty="0"/>
              <a:t>Galates 5.</a:t>
            </a:r>
          </a:p>
          <a:p>
            <a:pPr lvl="1"/>
            <a:r>
              <a:rPr lang="fr-FR" sz="2000" dirty="0"/>
              <a:t>Romains 12.</a:t>
            </a:r>
          </a:p>
          <a:p>
            <a:pPr lvl="1"/>
            <a:r>
              <a:rPr lang="fr-FR" sz="2000" dirty="0"/>
              <a:t>Les fruits de l'Esprit.</a:t>
            </a:r>
          </a:p>
          <a:p>
            <a:endParaRPr lang="fr-FR" sz="2000" dirty="0"/>
          </a:p>
          <a:p>
            <a:r>
              <a:rPr lang="fr-FR" sz="2000" dirty="0"/>
              <a:t>Semaine 8 (en ligne).</a:t>
            </a:r>
          </a:p>
          <a:p>
            <a:pPr lvl="1"/>
            <a:r>
              <a:rPr lang="fr-FR" sz="2000" dirty="0"/>
              <a:t>Quiz.</a:t>
            </a:r>
          </a:p>
          <a:p>
            <a:pPr lvl="1"/>
            <a:r>
              <a:rPr lang="fr-FR" sz="2000" dirty="0"/>
              <a:t>Devoir final.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182196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345</Words>
  <Application>Microsoft Office PowerPoint</Application>
  <PresentationFormat>Grand écran</PresentationFormat>
  <Paragraphs>69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Thème Office</vt:lpstr>
      <vt:lpstr>Les fondements de la Vie chrétienne</vt:lpstr>
      <vt:lpstr>Pourquoi suivre cette formation ?</vt:lpstr>
      <vt:lpstr>But &amp; Objectifs</vt:lpstr>
      <vt:lpstr>Prédispositions &amp; Matériel requis</vt:lpstr>
      <vt:lpstr>Une formation, pas seulement un cours !</vt:lpstr>
      <vt:lpstr>Semaine 1 &amp; 2</vt:lpstr>
      <vt:lpstr>Semaine 3 &amp; 4</vt:lpstr>
      <vt:lpstr>Semaine 5 &amp; 6</vt:lpstr>
      <vt:lpstr>Semaine 7 &amp; 8</vt:lpstr>
      <vt:lpstr>A la fin de la formation...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 DELPECHE</dc:creator>
  <cp:lastModifiedBy>DANIEL DELPECHE</cp:lastModifiedBy>
  <cp:revision>3</cp:revision>
  <dcterms:created xsi:type="dcterms:W3CDTF">2025-03-29T10:56:08Z</dcterms:created>
  <dcterms:modified xsi:type="dcterms:W3CDTF">2025-03-29T11:24:04Z</dcterms:modified>
</cp:coreProperties>
</file>